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7" r:id="rId1"/>
  </p:sldMasterIdLst>
  <p:notesMasterIdLst>
    <p:notesMasterId r:id="rId8"/>
  </p:notesMasterIdLst>
  <p:sldIdLst>
    <p:sldId id="258" r:id="rId2"/>
    <p:sldId id="263" r:id="rId3"/>
    <p:sldId id="267" r:id="rId4"/>
    <p:sldId id="268" r:id="rId5"/>
    <p:sldId id="266" r:id="rId6"/>
    <p:sldId id="256" r:id="rId7"/>
  </p:sldIdLst>
  <p:sldSz cx="10080625" cy="7559675"/>
  <p:notesSz cx="7559675" cy="10691813"/>
  <p:defaultTextStyle>
    <a:defPPr>
      <a:defRPr lang="en-GB"/>
    </a:defPPr>
    <a:lvl1pPr algn="l" defTabSz="44767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1pPr>
    <a:lvl2pPr marL="741363" indent="-284163" algn="l" defTabSz="44767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2pPr>
    <a:lvl3pPr marL="1141413" indent="-227013" algn="l" defTabSz="44767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3pPr>
    <a:lvl4pPr marL="1598613" indent="-227013" algn="l" defTabSz="44767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4pPr>
    <a:lvl5pPr marL="2055813" indent="-227013" algn="l" defTabSz="447675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54" d="100"/>
          <a:sy n="54" d="100"/>
        </p:scale>
        <p:origin x="972" y="88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78" y="46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4921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4921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44921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defTabSz="449216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>
              <a:defRPr/>
            </a:pPr>
            <a:fld id="{04D2A0E0-1E32-49E3-9EBF-D004C507AA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6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1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 defTabSz="447675"/>
            <a:fld id="{B99BC8EA-77A5-433A-83E8-987ACF0A5F89}" type="slidenum">
              <a:rPr lang="ru-RU" smtClean="0"/>
              <a:pPr defTabSz="447675"/>
              <a:t>6</a:t>
            </a:fld>
            <a:endParaRPr lang="ru-RU" smtClean="0"/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52413" y="252413"/>
            <a:ext cx="9586912" cy="665162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33363" y="5902325"/>
            <a:ext cx="9617075" cy="1466850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1763924"/>
            <a:ext cx="8568531" cy="1962239"/>
          </a:xfrm>
        </p:spPr>
        <p:txBody>
          <a:bodyPr anchor="b">
            <a:normAutofit/>
          </a:bodyPr>
          <a:lstStyle>
            <a:lvl1pPr>
              <a:defRPr sz="49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094" y="3919833"/>
            <a:ext cx="7056438" cy="1623930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6D001-2410-421F-A3FC-7765BA59F2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EFAB8-289B-481E-9416-8BDC41B32A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52413" y="252413"/>
            <a:ext cx="9586912" cy="5221287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667500" y="4633913"/>
            <a:ext cx="3170238" cy="787400"/>
          </a:xfrm>
          <a:custGeom>
            <a:avLst/>
            <a:gdLst>
              <a:gd name="T0" fmla="*/ 2700 w 2706"/>
              <a:gd name="T1" fmla="*/ 0 h 640"/>
              <a:gd name="T2" fmla="*/ 2700 w 2706"/>
              <a:gd name="T3" fmla="*/ 0 h 640"/>
              <a:gd name="T4" fmla="*/ 2586 w 2706"/>
              <a:gd name="T5" fmla="*/ 18 h 640"/>
              <a:gd name="T6" fmla="*/ 2470 w 2706"/>
              <a:gd name="T7" fmla="*/ 38 h 640"/>
              <a:gd name="T8" fmla="*/ 2352 w 2706"/>
              <a:gd name="T9" fmla="*/ 60 h 640"/>
              <a:gd name="T10" fmla="*/ 2230 w 2706"/>
              <a:gd name="T11" fmla="*/ 82 h 640"/>
              <a:gd name="T12" fmla="*/ 2106 w 2706"/>
              <a:gd name="T13" fmla="*/ 108 h 640"/>
              <a:gd name="T14" fmla="*/ 1978 w 2706"/>
              <a:gd name="T15" fmla="*/ 134 h 640"/>
              <a:gd name="T16" fmla="*/ 1848 w 2706"/>
              <a:gd name="T17" fmla="*/ 164 h 640"/>
              <a:gd name="T18" fmla="*/ 1714 w 2706"/>
              <a:gd name="T19" fmla="*/ 194 h 640"/>
              <a:gd name="T20" fmla="*/ 1714 w 2706"/>
              <a:gd name="T21" fmla="*/ 194 h 640"/>
              <a:gd name="T22" fmla="*/ 1472 w 2706"/>
              <a:gd name="T23" fmla="*/ 252 h 640"/>
              <a:gd name="T24" fmla="*/ 1236 w 2706"/>
              <a:gd name="T25" fmla="*/ 304 h 640"/>
              <a:gd name="T26" fmla="*/ 1010 w 2706"/>
              <a:gd name="T27" fmla="*/ 352 h 640"/>
              <a:gd name="T28" fmla="*/ 792 w 2706"/>
              <a:gd name="T29" fmla="*/ 398 h 640"/>
              <a:gd name="T30" fmla="*/ 584 w 2706"/>
              <a:gd name="T31" fmla="*/ 438 h 640"/>
              <a:gd name="T32" fmla="*/ 382 w 2706"/>
              <a:gd name="T33" fmla="*/ 474 h 640"/>
              <a:gd name="T34" fmla="*/ 188 w 2706"/>
              <a:gd name="T35" fmla="*/ 508 h 640"/>
              <a:gd name="T36" fmla="*/ 0 w 2706"/>
              <a:gd name="T37" fmla="*/ 538 h 640"/>
              <a:gd name="T38" fmla="*/ 0 w 2706"/>
              <a:gd name="T39" fmla="*/ 538 h 640"/>
              <a:gd name="T40" fmla="*/ 130 w 2706"/>
              <a:gd name="T41" fmla="*/ 556 h 640"/>
              <a:gd name="T42" fmla="*/ 254 w 2706"/>
              <a:gd name="T43" fmla="*/ 572 h 640"/>
              <a:gd name="T44" fmla="*/ 374 w 2706"/>
              <a:gd name="T45" fmla="*/ 586 h 640"/>
              <a:gd name="T46" fmla="*/ 492 w 2706"/>
              <a:gd name="T47" fmla="*/ 598 h 640"/>
              <a:gd name="T48" fmla="*/ 606 w 2706"/>
              <a:gd name="T49" fmla="*/ 610 h 640"/>
              <a:gd name="T50" fmla="*/ 716 w 2706"/>
              <a:gd name="T51" fmla="*/ 618 h 640"/>
              <a:gd name="T52" fmla="*/ 822 w 2706"/>
              <a:gd name="T53" fmla="*/ 626 h 640"/>
              <a:gd name="T54" fmla="*/ 926 w 2706"/>
              <a:gd name="T55" fmla="*/ 632 h 640"/>
              <a:gd name="T56" fmla="*/ 1028 w 2706"/>
              <a:gd name="T57" fmla="*/ 636 h 640"/>
              <a:gd name="T58" fmla="*/ 1126 w 2706"/>
              <a:gd name="T59" fmla="*/ 638 h 640"/>
              <a:gd name="T60" fmla="*/ 1220 w 2706"/>
              <a:gd name="T61" fmla="*/ 640 h 640"/>
              <a:gd name="T62" fmla="*/ 1312 w 2706"/>
              <a:gd name="T63" fmla="*/ 640 h 640"/>
              <a:gd name="T64" fmla="*/ 1402 w 2706"/>
              <a:gd name="T65" fmla="*/ 638 h 640"/>
              <a:gd name="T66" fmla="*/ 1490 w 2706"/>
              <a:gd name="T67" fmla="*/ 636 h 640"/>
              <a:gd name="T68" fmla="*/ 1574 w 2706"/>
              <a:gd name="T69" fmla="*/ 632 h 640"/>
              <a:gd name="T70" fmla="*/ 1656 w 2706"/>
              <a:gd name="T71" fmla="*/ 626 h 640"/>
              <a:gd name="T72" fmla="*/ 1734 w 2706"/>
              <a:gd name="T73" fmla="*/ 620 h 640"/>
              <a:gd name="T74" fmla="*/ 1812 w 2706"/>
              <a:gd name="T75" fmla="*/ 612 h 640"/>
              <a:gd name="T76" fmla="*/ 1886 w 2706"/>
              <a:gd name="T77" fmla="*/ 602 h 640"/>
              <a:gd name="T78" fmla="*/ 1960 w 2706"/>
              <a:gd name="T79" fmla="*/ 592 h 640"/>
              <a:gd name="T80" fmla="*/ 2030 w 2706"/>
              <a:gd name="T81" fmla="*/ 580 h 640"/>
              <a:gd name="T82" fmla="*/ 2100 w 2706"/>
              <a:gd name="T83" fmla="*/ 568 h 640"/>
              <a:gd name="T84" fmla="*/ 2166 w 2706"/>
              <a:gd name="T85" fmla="*/ 554 h 640"/>
              <a:gd name="T86" fmla="*/ 2232 w 2706"/>
              <a:gd name="T87" fmla="*/ 540 h 640"/>
              <a:gd name="T88" fmla="*/ 2296 w 2706"/>
              <a:gd name="T89" fmla="*/ 524 h 640"/>
              <a:gd name="T90" fmla="*/ 2358 w 2706"/>
              <a:gd name="T91" fmla="*/ 508 h 640"/>
              <a:gd name="T92" fmla="*/ 2418 w 2706"/>
              <a:gd name="T93" fmla="*/ 490 h 640"/>
              <a:gd name="T94" fmla="*/ 2478 w 2706"/>
              <a:gd name="T95" fmla="*/ 472 h 640"/>
              <a:gd name="T96" fmla="*/ 2592 w 2706"/>
              <a:gd name="T97" fmla="*/ 432 h 640"/>
              <a:gd name="T98" fmla="*/ 2702 w 2706"/>
              <a:gd name="T99" fmla="*/ 390 h 640"/>
              <a:gd name="T100" fmla="*/ 2702 w 2706"/>
              <a:gd name="T101" fmla="*/ 390 h 640"/>
              <a:gd name="T102" fmla="*/ 2706 w 2706"/>
              <a:gd name="T103" fmla="*/ 388 h 640"/>
              <a:gd name="T104" fmla="*/ 2706 w 2706"/>
              <a:gd name="T105" fmla="*/ 388 h 640"/>
              <a:gd name="T106" fmla="*/ 2706 w 2706"/>
              <a:gd name="T107" fmla="*/ 0 h 640"/>
              <a:gd name="T108" fmla="*/ 2706 w 2706"/>
              <a:gd name="T109" fmla="*/ 0 h 640"/>
              <a:gd name="T110" fmla="*/ 2700 w 2706"/>
              <a:gd name="T111" fmla="*/ 0 h 640"/>
              <a:gd name="T112" fmla="*/ 2700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 lIns="100794" tIns="50397" rIns="100794" bIns="50397"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887663" y="4492625"/>
            <a:ext cx="6111875" cy="936625"/>
          </a:xfrm>
          <a:custGeom>
            <a:avLst/>
            <a:gdLst>
              <a:gd name="T0" fmla="*/ 5216 w 5216"/>
              <a:gd name="T1" fmla="*/ 714 h 762"/>
              <a:gd name="T2" fmla="*/ 4984 w 5216"/>
              <a:gd name="T3" fmla="*/ 686 h 762"/>
              <a:gd name="T4" fmla="*/ 4478 w 5216"/>
              <a:gd name="T5" fmla="*/ 610 h 762"/>
              <a:gd name="T6" fmla="*/ 3914 w 5216"/>
              <a:gd name="T7" fmla="*/ 508 h 762"/>
              <a:gd name="T8" fmla="*/ 3286 w 5216"/>
              <a:gd name="T9" fmla="*/ 374 h 762"/>
              <a:gd name="T10" fmla="*/ 2946 w 5216"/>
              <a:gd name="T11" fmla="*/ 296 h 762"/>
              <a:gd name="T12" fmla="*/ 2682 w 5216"/>
              <a:gd name="T13" fmla="*/ 236 h 762"/>
              <a:gd name="T14" fmla="*/ 2430 w 5216"/>
              <a:gd name="T15" fmla="*/ 184 h 762"/>
              <a:gd name="T16" fmla="*/ 2190 w 5216"/>
              <a:gd name="T17" fmla="*/ 140 h 762"/>
              <a:gd name="T18" fmla="*/ 1960 w 5216"/>
              <a:gd name="T19" fmla="*/ 102 h 762"/>
              <a:gd name="T20" fmla="*/ 1740 w 5216"/>
              <a:gd name="T21" fmla="*/ 72 h 762"/>
              <a:gd name="T22" fmla="*/ 1334 w 5216"/>
              <a:gd name="T23" fmla="*/ 28 h 762"/>
              <a:gd name="T24" fmla="*/ 970 w 5216"/>
              <a:gd name="T25" fmla="*/ 4 h 762"/>
              <a:gd name="T26" fmla="*/ 644 w 5216"/>
              <a:gd name="T27" fmla="*/ 0 h 762"/>
              <a:gd name="T28" fmla="*/ 358 w 5216"/>
              <a:gd name="T29" fmla="*/ 10 h 762"/>
              <a:gd name="T30" fmla="*/ 110 w 5216"/>
              <a:gd name="T31" fmla="*/ 32 h 762"/>
              <a:gd name="T32" fmla="*/ 0 w 5216"/>
              <a:gd name="T33" fmla="*/ 48 h 762"/>
              <a:gd name="T34" fmla="*/ 314 w 5216"/>
              <a:gd name="T35" fmla="*/ 86 h 762"/>
              <a:gd name="T36" fmla="*/ 652 w 5216"/>
              <a:gd name="T37" fmla="*/ 140 h 762"/>
              <a:gd name="T38" fmla="*/ 1014 w 5216"/>
              <a:gd name="T39" fmla="*/ 210 h 762"/>
              <a:gd name="T40" fmla="*/ 1402 w 5216"/>
              <a:gd name="T41" fmla="*/ 296 h 762"/>
              <a:gd name="T42" fmla="*/ 1756 w 5216"/>
              <a:gd name="T43" fmla="*/ 378 h 762"/>
              <a:gd name="T44" fmla="*/ 2408 w 5216"/>
              <a:gd name="T45" fmla="*/ 516 h 762"/>
              <a:gd name="T46" fmla="*/ 2708 w 5216"/>
              <a:gd name="T47" fmla="*/ 572 h 762"/>
              <a:gd name="T48" fmla="*/ 2992 w 5216"/>
              <a:gd name="T49" fmla="*/ 620 h 762"/>
              <a:gd name="T50" fmla="*/ 3260 w 5216"/>
              <a:gd name="T51" fmla="*/ 662 h 762"/>
              <a:gd name="T52" fmla="*/ 3512 w 5216"/>
              <a:gd name="T53" fmla="*/ 694 h 762"/>
              <a:gd name="T54" fmla="*/ 3750 w 5216"/>
              <a:gd name="T55" fmla="*/ 722 h 762"/>
              <a:gd name="T56" fmla="*/ 3974 w 5216"/>
              <a:gd name="T57" fmla="*/ 740 h 762"/>
              <a:gd name="T58" fmla="*/ 4184 w 5216"/>
              <a:gd name="T59" fmla="*/ 754 h 762"/>
              <a:gd name="T60" fmla="*/ 4384 w 5216"/>
              <a:gd name="T61" fmla="*/ 762 h 762"/>
              <a:gd name="T62" fmla="*/ 4570 w 5216"/>
              <a:gd name="T63" fmla="*/ 762 h 762"/>
              <a:gd name="T64" fmla="*/ 4746 w 5216"/>
              <a:gd name="T65" fmla="*/ 758 h 762"/>
              <a:gd name="T66" fmla="*/ 4912 w 5216"/>
              <a:gd name="T67" fmla="*/ 748 h 762"/>
              <a:gd name="T68" fmla="*/ 5068 w 5216"/>
              <a:gd name="T69" fmla="*/ 732 h 762"/>
              <a:gd name="T70" fmla="*/ 5216 w 5216"/>
              <a:gd name="T71" fmla="*/ 714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 lIns="100794" tIns="50397" rIns="100794" bIns="50397"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3117850" y="4505325"/>
            <a:ext cx="6029325" cy="854075"/>
          </a:xfrm>
          <a:custGeom>
            <a:avLst/>
            <a:gdLst>
              <a:gd name="T0" fmla="*/ 0 w 5144"/>
              <a:gd name="T1" fmla="*/ 70 h 694"/>
              <a:gd name="T2" fmla="*/ 0 w 5144"/>
              <a:gd name="T3" fmla="*/ 70 h 694"/>
              <a:gd name="T4" fmla="*/ 18 w 5144"/>
              <a:gd name="T5" fmla="*/ 66 h 694"/>
              <a:gd name="T6" fmla="*/ 72 w 5144"/>
              <a:gd name="T7" fmla="*/ 56 h 694"/>
              <a:gd name="T8" fmla="*/ 164 w 5144"/>
              <a:gd name="T9" fmla="*/ 42 h 694"/>
              <a:gd name="T10" fmla="*/ 224 w 5144"/>
              <a:gd name="T11" fmla="*/ 34 h 694"/>
              <a:gd name="T12" fmla="*/ 294 w 5144"/>
              <a:gd name="T13" fmla="*/ 26 h 694"/>
              <a:gd name="T14" fmla="*/ 372 w 5144"/>
              <a:gd name="T15" fmla="*/ 20 h 694"/>
              <a:gd name="T16" fmla="*/ 462 w 5144"/>
              <a:gd name="T17" fmla="*/ 14 h 694"/>
              <a:gd name="T18" fmla="*/ 560 w 5144"/>
              <a:gd name="T19" fmla="*/ 8 h 694"/>
              <a:gd name="T20" fmla="*/ 670 w 5144"/>
              <a:gd name="T21" fmla="*/ 4 h 694"/>
              <a:gd name="T22" fmla="*/ 790 w 5144"/>
              <a:gd name="T23" fmla="*/ 2 h 694"/>
              <a:gd name="T24" fmla="*/ 920 w 5144"/>
              <a:gd name="T25" fmla="*/ 0 h 694"/>
              <a:gd name="T26" fmla="*/ 1060 w 5144"/>
              <a:gd name="T27" fmla="*/ 2 h 694"/>
              <a:gd name="T28" fmla="*/ 1210 w 5144"/>
              <a:gd name="T29" fmla="*/ 6 h 694"/>
              <a:gd name="T30" fmla="*/ 1372 w 5144"/>
              <a:gd name="T31" fmla="*/ 14 h 694"/>
              <a:gd name="T32" fmla="*/ 1544 w 5144"/>
              <a:gd name="T33" fmla="*/ 24 h 694"/>
              <a:gd name="T34" fmla="*/ 1726 w 5144"/>
              <a:gd name="T35" fmla="*/ 40 h 694"/>
              <a:gd name="T36" fmla="*/ 1920 w 5144"/>
              <a:gd name="T37" fmla="*/ 58 h 694"/>
              <a:gd name="T38" fmla="*/ 2126 w 5144"/>
              <a:gd name="T39" fmla="*/ 80 h 694"/>
              <a:gd name="T40" fmla="*/ 2342 w 5144"/>
              <a:gd name="T41" fmla="*/ 106 h 694"/>
              <a:gd name="T42" fmla="*/ 2570 w 5144"/>
              <a:gd name="T43" fmla="*/ 138 h 694"/>
              <a:gd name="T44" fmla="*/ 2808 w 5144"/>
              <a:gd name="T45" fmla="*/ 174 h 694"/>
              <a:gd name="T46" fmla="*/ 3058 w 5144"/>
              <a:gd name="T47" fmla="*/ 216 h 694"/>
              <a:gd name="T48" fmla="*/ 3320 w 5144"/>
              <a:gd name="T49" fmla="*/ 266 h 694"/>
              <a:gd name="T50" fmla="*/ 3594 w 5144"/>
              <a:gd name="T51" fmla="*/ 320 h 694"/>
              <a:gd name="T52" fmla="*/ 3880 w 5144"/>
              <a:gd name="T53" fmla="*/ 380 h 694"/>
              <a:gd name="T54" fmla="*/ 4178 w 5144"/>
              <a:gd name="T55" fmla="*/ 448 h 694"/>
              <a:gd name="T56" fmla="*/ 4488 w 5144"/>
              <a:gd name="T57" fmla="*/ 522 h 694"/>
              <a:gd name="T58" fmla="*/ 4810 w 5144"/>
              <a:gd name="T59" fmla="*/ 604 h 694"/>
              <a:gd name="T60" fmla="*/ 5144 w 5144"/>
              <a:gd name="T61" fmla="*/ 694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lIns="100794" tIns="50397" rIns="100794" bIns="50397"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6183313" y="4491038"/>
            <a:ext cx="3648075" cy="717550"/>
          </a:xfrm>
          <a:custGeom>
            <a:avLst/>
            <a:gdLst>
              <a:gd name="T0" fmla="*/ 0 w 3112"/>
              <a:gd name="T1" fmla="*/ 584 h 584"/>
              <a:gd name="T2" fmla="*/ 0 w 3112"/>
              <a:gd name="T3" fmla="*/ 584 h 584"/>
              <a:gd name="T4" fmla="*/ 90 w 3112"/>
              <a:gd name="T5" fmla="*/ 560 h 584"/>
              <a:gd name="T6" fmla="*/ 336 w 3112"/>
              <a:gd name="T7" fmla="*/ 498 h 584"/>
              <a:gd name="T8" fmla="*/ 506 w 3112"/>
              <a:gd name="T9" fmla="*/ 456 h 584"/>
              <a:gd name="T10" fmla="*/ 702 w 3112"/>
              <a:gd name="T11" fmla="*/ 410 h 584"/>
              <a:gd name="T12" fmla="*/ 920 w 3112"/>
              <a:gd name="T13" fmla="*/ 360 h 584"/>
              <a:gd name="T14" fmla="*/ 1154 w 3112"/>
              <a:gd name="T15" fmla="*/ 306 h 584"/>
              <a:gd name="T16" fmla="*/ 1402 w 3112"/>
              <a:gd name="T17" fmla="*/ 254 h 584"/>
              <a:gd name="T18" fmla="*/ 1656 w 3112"/>
              <a:gd name="T19" fmla="*/ 202 h 584"/>
              <a:gd name="T20" fmla="*/ 1916 w 3112"/>
              <a:gd name="T21" fmla="*/ 154 h 584"/>
              <a:gd name="T22" fmla="*/ 2174 w 3112"/>
              <a:gd name="T23" fmla="*/ 108 h 584"/>
              <a:gd name="T24" fmla="*/ 2302 w 3112"/>
              <a:gd name="T25" fmla="*/ 88 h 584"/>
              <a:gd name="T26" fmla="*/ 2426 w 3112"/>
              <a:gd name="T27" fmla="*/ 68 h 584"/>
              <a:gd name="T28" fmla="*/ 2550 w 3112"/>
              <a:gd name="T29" fmla="*/ 52 h 584"/>
              <a:gd name="T30" fmla="*/ 2670 w 3112"/>
              <a:gd name="T31" fmla="*/ 36 h 584"/>
              <a:gd name="T32" fmla="*/ 2788 w 3112"/>
              <a:gd name="T33" fmla="*/ 24 h 584"/>
              <a:gd name="T34" fmla="*/ 2900 w 3112"/>
              <a:gd name="T35" fmla="*/ 14 h 584"/>
              <a:gd name="T36" fmla="*/ 3008 w 3112"/>
              <a:gd name="T37" fmla="*/ 6 h 584"/>
              <a:gd name="T38" fmla="*/ 3112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lIns="100794" tIns="50397" rIns="100794" bIns="50397"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33363" y="4473575"/>
            <a:ext cx="9617075" cy="1466850"/>
          </a:xfrm>
          <a:custGeom>
            <a:avLst/>
            <a:gdLst>
              <a:gd name="T0" fmla="*/ 8192 w 8196"/>
              <a:gd name="T1" fmla="*/ 512 h 1192"/>
              <a:gd name="T2" fmla="*/ 8040 w 8196"/>
              <a:gd name="T3" fmla="*/ 570 h 1192"/>
              <a:gd name="T4" fmla="*/ 7878 w 8196"/>
              <a:gd name="T5" fmla="*/ 620 h 1192"/>
              <a:gd name="T6" fmla="*/ 7706 w 8196"/>
              <a:gd name="T7" fmla="*/ 666 h 1192"/>
              <a:gd name="T8" fmla="*/ 7522 w 8196"/>
              <a:gd name="T9" fmla="*/ 702 h 1192"/>
              <a:gd name="T10" fmla="*/ 7322 w 8196"/>
              <a:gd name="T11" fmla="*/ 730 h 1192"/>
              <a:gd name="T12" fmla="*/ 7106 w 8196"/>
              <a:gd name="T13" fmla="*/ 750 h 1192"/>
              <a:gd name="T14" fmla="*/ 6872 w 8196"/>
              <a:gd name="T15" fmla="*/ 762 h 1192"/>
              <a:gd name="T16" fmla="*/ 6618 w 8196"/>
              <a:gd name="T17" fmla="*/ 760 h 1192"/>
              <a:gd name="T18" fmla="*/ 6342 w 8196"/>
              <a:gd name="T19" fmla="*/ 750 h 1192"/>
              <a:gd name="T20" fmla="*/ 6042 w 8196"/>
              <a:gd name="T21" fmla="*/ 726 h 1192"/>
              <a:gd name="T22" fmla="*/ 5716 w 8196"/>
              <a:gd name="T23" fmla="*/ 690 h 1192"/>
              <a:gd name="T24" fmla="*/ 5364 w 8196"/>
              <a:gd name="T25" fmla="*/ 642 h 1192"/>
              <a:gd name="T26" fmla="*/ 4982 w 8196"/>
              <a:gd name="T27" fmla="*/ 578 h 1192"/>
              <a:gd name="T28" fmla="*/ 4568 w 8196"/>
              <a:gd name="T29" fmla="*/ 500 h 1192"/>
              <a:gd name="T30" fmla="*/ 4122 w 8196"/>
              <a:gd name="T31" fmla="*/ 406 h 1192"/>
              <a:gd name="T32" fmla="*/ 3640 w 8196"/>
              <a:gd name="T33" fmla="*/ 296 h 1192"/>
              <a:gd name="T34" fmla="*/ 3396 w 8196"/>
              <a:gd name="T35" fmla="*/ 240 h 1192"/>
              <a:gd name="T36" fmla="*/ 2934 w 8196"/>
              <a:gd name="T37" fmla="*/ 148 h 1192"/>
              <a:gd name="T38" fmla="*/ 2512 w 8196"/>
              <a:gd name="T39" fmla="*/ 82 h 1192"/>
              <a:gd name="T40" fmla="*/ 2126 w 8196"/>
              <a:gd name="T41" fmla="*/ 36 h 1192"/>
              <a:gd name="T42" fmla="*/ 1776 w 8196"/>
              <a:gd name="T43" fmla="*/ 10 h 1192"/>
              <a:gd name="T44" fmla="*/ 1462 w 8196"/>
              <a:gd name="T45" fmla="*/ 0 h 1192"/>
              <a:gd name="T46" fmla="*/ 1182 w 8196"/>
              <a:gd name="T47" fmla="*/ 4 h 1192"/>
              <a:gd name="T48" fmla="*/ 934 w 8196"/>
              <a:gd name="T49" fmla="*/ 20 h 1192"/>
              <a:gd name="T50" fmla="*/ 716 w 8196"/>
              <a:gd name="T51" fmla="*/ 44 h 1192"/>
              <a:gd name="T52" fmla="*/ 530 w 8196"/>
              <a:gd name="T53" fmla="*/ 74 h 1192"/>
              <a:gd name="T54" fmla="*/ 374 w 8196"/>
              <a:gd name="T55" fmla="*/ 108 h 1192"/>
              <a:gd name="T56" fmla="*/ 248 w 8196"/>
              <a:gd name="T57" fmla="*/ 144 h 1192"/>
              <a:gd name="T58" fmla="*/ 148 w 8196"/>
              <a:gd name="T59" fmla="*/ 176 h 1192"/>
              <a:gd name="T60" fmla="*/ 48 w 8196"/>
              <a:gd name="T61" fmla="*/ 216 h 1192"/>
              <a:gd name="T62" fmla="*/ 0 w 8196"/>
              <a:gd name="T63" fmla="*/ 240 h 1192"/>
              <a:gd name="T64" fmla="*/ 8192 w 8196"/>
              <a:gd name="T65" fmla="*/ 1192 h 1192"/>
              <a:gd name="T66" fmla="*/ 8196 w 8196"/>
              <a:gd name="T67" fmla="*/ 1186 h 1192"/>
              <a:gd name="T68" fmla="*/ 8196 w 8196"/>
              <a:gd name="T69" fmla="*/ 510 h 1192"/>
              <a:gd name="T70" fmla="*/ 8192 w 8196"/>
              <a:gd name="T71" fmla="*/ 512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lIns="100794" tIns="50397" rIns="100794" bIns="50397"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712" y="2715619"/>
            <a:ext cx="8568531" cy="1679928"/>
          </a:xfrm>
        </p:spPr>
        <p:txBody>
          <a:bodyPr anchor="t">
            <a:normAutofit/>
          </a:bodyPr>
          <a:lstStyle>
            <a:lvl1pPr algn="ctr">
              <a:defRPr sz="49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7425" y="1584521"/>
            <a:ext cx="7075106" cy="1035957"/>
          </a:xfrm>
        </p:spPr>
        <p:txBody>
          <a:bodyPr anchor="b"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503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02E0E-FDAF-441F-AE0F-B4565C43BA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45965" y="2953313"/>
            <a:ext cx="4213701" cy="379999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20958" y="2953313"/>
            <a:ext cx="4213701" cy="379999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C8B72-4CA5-4C13-A693-E0DFD0ED9C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5966" y="2952125"/>
            <a:ext cx="4213701" cy="705219"/>
          </a:xfrm>
        </p:spPr>
        <p:txBody>
          <a:bodyPr anchor="ctr"/>
          <a:lstStyle>
            <a:lvl1pPr marL="0" indent="0" algn="ctr">
              <a:buNone/>
              <a:defRPr sz="2600" b="0">
                <a:solidFill>
                  <a:schemeClr val="tx2"/>
                </a:solidFill>
                <a:latin typeface="+mj-lt"/>
              </a:defRPr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6712" y="3779838"/>
            <a:ext cx="4211345" cy="297312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4318" y="2952124"/>
            <a:ext cx="4213701" cy="705219"/>
          </a:xfrm>
        </p:spPr>
        <p:txBody>
          <a:bodyPr anchor="ctr"/>
          <a:lstStyle>
            <a:lvl1pPr marL="0" indent="0" algn="ctr">
              <a:buNone/>
              <a:defRPr sz="2600" b="0" i="0">
                <a:solidFill>
                  <a:schemeClr val="tx2"/>
                </a:solidFill>
                <a:latin typeface="+mj-lt"/>
              </a:defRPr>
            </a:lvl1pPr>
            <a:lvl2pPr marL="503972" indent="0">
              <a:buNone/>
              <a:defRPr sz="2200" b="1"/>
            </a:lvl2pPr>
            <a:lvl3pPr marL="1007943" indent="0">
              <a:buNone/>
              <a:defRPr sz="2000" b="1"/>
            </a:lvl3pPr>
            <a:lvl4pPr marL="1511915" indent="0">
              <a:buNone/>
              <a:defRPr sz="1800" b="1"/>
            </a:lvl4pPr>
            <a:lvl5pPr marL="2015886" indent="0">
              <a:buNone/>
              <a:defRPr sz="1800" b="1"/>
            </a:lvl5pPr>
            <a:lvl6pPr marL="2519858" indent="0">
              <a:buNone/>
              <a:defRPr sz="1800" b="1"/>
            </a:lvl6pPr>
            <a:lvl7pPr marL="3023829" indent="0">
              <a:buNone/>
              <a:defRPr sz="1800" b="1"/>
            </a:lvl7pPr>
            <a:lvl8pPr marL="3527801" indent="0">
              <a:buNone/>
              <a:defRPr sz="1800" b="1"/>
            </a:lvl8pPr>
            <a:lvl9pPr marL="403177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3779838"/>
            <a:ext cx="4213701" cy="297312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5FE4A-FB2E-436F-B1FA-6D8C469D2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06B33-9077-4CE6-8A52-4BCCCF6B10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52413" y="252413"/>
            <a:ext cx="9586912" cy="157162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33363" y="787400"/>
            <a:ext cx="9617075" cy="1465263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DB890-4CB0-42FB-884E-FD08D0BE37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52413" y="252413"/>
            <a:ext cx="9586912" cy="157162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33363" y="787400"/>
            <a:ext cx="9617075" cy="1468438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063" y="3947831"/>
            <a:ext cx="3696229" cy="209991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61"/>
              </a:spcAft>
              <a:buNone/>
              <a:defRPr sz="2000">
                <a:solidFill>
                  <a:schemeClr val="tx2"/>
                </a:solidFill>
              </a:defRPr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008063" y="2519891"/>
            <a:ext cx="3696229" cy="1380901"/>
          </a:xfrm>
        </p:spPr>
        <p:txBody>
          <a:bodyPr anchor="b">
            <a:noAutofit/>
          </a:bodyPr>
          <a:lstStyle>
            <a:lvl1pPr algn="l">
              <a:defRPr sz="35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8465" y="2015914"/>
            <a:ext cx="4303973" cy="4199819"/>
          </a:xfrm>
        </p:spPr>
        <p:txBody>
          <a:bodyPr anchor="ctr"/>
          <a:lstStyle>
            <a:lvl1pPr>
              <a:buClr>
                <a:schemeClr val="bg1"/>
              </a:buClr>
              <a:defRPr sz="24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2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20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8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800">
                <a:solidFill>
                  <a:schemeClr val="tx2"/>
                </a:solidFill>
              </a:defRPr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A33B7-43DF-4BAA-8927-95B967DBCB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52413" y="252413"/>
            <a:ext cx="9586912" cy="665162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33363" y="5902325"/>
            <a:ext cx="9617075" cy="1466850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3418" y="373318"/>
            <a:ext cx="4203176" cy="2678552"/>
          </a:xfrm>
        </p:spPr>
        <p:txBody>
          <a:bodyPr anchor="b">
            <a:normAutofit/>
          </a:bodyPr>
          <a:lstStyle>
            <a:lvl1pPr algn="l">
              <a:defRPr sz="31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66999" y="3070535"/>
            <a:ext cx="4209595" cy="266921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503972" indent="0">
              <a:buNone/>
              <a:defRPr sz="1300"/>
            </a:lvl2pPr>
            <a:lvl3pPr marL="1007943" indent="0">
              <a:buNone/>
              <a:defRPr sz="1100"/>
            </a:lvl3pPr>
            <a:lvl4pPr marL="1511915" indent="0">
              <a:buNone/>
              <a:defRPr sz="1000"/>
            </a:lvl4pPr>
            <a:lvl5pPr marL="2015886" indent="0">
              <a:buNone/>
              <a:defRPr sz="1000"/>
            </a:lvl5pPr>
            <a:lvl6pPr marL="2519858" indent="0">
              <a:buNone/>
              <a:defRPr sz="1000"/>
            </a:lvl6pPr>
            <a:lvl7pPr marL="3023829" indent="0">
              <a:buNone/>
              <a:defRPr sz="1000"/>
            </a:lvl7pPr>
            <a:lvl8pPr marL="3527801" indent="0">
              <a:buNone/>
              <a:defRPr sz="1000"/>
            </a:lvl8pPr>
            <a:lvl9pPr marL="403177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24057" y="1511935"/>
            <a:ext cx="3931444" cy="3225461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500">
                <a:solidFill>
                  <a:schemeClr val="bg1"/>
                </a:solidFill>
              </a:defRPr>
            </a:lvl1pPr>
            <a:lvl2pPr marL="503972" indent="0">
              <a:buNone/>
              <a:defRPr sz="3100"/>
            </a:lvl2pPr>
            <a:lvl3pPr marL="1007943" indent="0">
              <a:buNone/>
              <a:defRPr sz="2600"/>
            </a:lvl3pPr>
            <a:lvl4pPr marL="1511915" indent="0">
              <a:buNone/>
              <a:defRPr sz="2200"/>
            </a:lvl4pPr>
            <a:lvl5pPr marL="2015886" indent="0">
              <a:buNone/>
              <a:defRPr sz="2200"/>
            </a:lvl5pPr>
            <a:lvl6pPr marL="2519858" indent="0">
              <a:buNone/>
              <a:defRPr sz="2200"/>
            </a:lvl6pPr>
            <a:lvl7pPr marL="3023829" indent="0">
              <a:buNone/>
              <a:defRPr sz="2200"/>
            </a:lvl7pPr>
            <a:lvl8pPr marL="3527801" indent="0">
              <a:buNone/>
              <a:defRPr sz="2200"/>
            </a:lvl8pPr>
            <a:lvl9pPr marL="4031772" indent="0">
              <a:buNone/>
              <a:defRPr sz="22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191EE-82A8-4602-A9FC-3E30D7561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AF35E-097D-44F2-BD99-BADB843BF1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52413" y="252413"/>
            <a:ext cx="9586912" cy="157162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33363" y="787400"/>
            <a:ext cx="9617075" cy="1468438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1595932"/>
            <a:ext cx="2268141" cy="4946454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1595931"/>
            <a:ext cx="6636411" cy="4946455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E7379-EFF4-49C5-B9EF-44042BE66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503238" y="301625"/>
            <a:ext cx="9069388" cy="1260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03238" y="1768476"/>
            <a:ext cx="4457700" cy="24177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113338" y="1768476"/>
            <a:ext cx="4459288" cy="24177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3238" y="4338638"/>
            <a:ext cx="4457700" cy="24177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113338" y="4338638"/>
            <a:ext cx="4459288" cy="24177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>
          <a:xfrm>
            <a:off x="50323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>
          <a:xfrm>
            <a:off x="722788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1F450-D5C3-4A9C-A195-45BEE0F07E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52413" y="252413"/>
            <a:ext cx="9586912" cy="2720975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33363" y="1851025"/>
            <a:ext cx="9617075" cy="1466850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503238" y="373063"/>
            <a:ext cx="9074150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794" tIns="50397" rIns="100794" bIns="503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92775" y="6889750"/>
            <a:ext cx="4175125" cy="401638"/>
          </a:xfrm>
          <a:prstGeom prst="rect">
            <a:avLst/>
          </a:prstGeom>
        </p:spPr>
        <p:txBody>
          <a:bodyPr vert="horz" lIns="100794" tIns="50397" rIns="100794" bIns="50397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725" y="6889750"/>
            <a:ext cx="4175125" cy="401638"/>
          </a:xfrm>
          <a:prstGeom prst="rect">
            <a:avLst/>
          </a:prstGeom>
        </p:spPr>
        <p:txBody>
          <a:bodyPr vert="horz" lIns="100794" tIns="50397" rIns="100794" bIns="50397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00550" y="6889750"/>
            <a:ext cx="1279525" cy="401638"/>
          </a:xfrm>
          <a:prstGeom prst="rect">
            <a:avLst/>
          </a:prstGeom>
        </p:spPr>
        <p:txBody>
          <a:bodyPr vert="horz" lIns="100794" tIns="50397" rIns="100794" bIns="50397" rtlCol="0" anchor="ctr"/>
          <a:lstStyle>
            <a:lvl1pPr algn="ctr">
              <a:defRPr sz="11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7A48496-2BB8-445D-98A6-13265F6B81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62025" y="2949575"/>
            <a:ext cx="8166100" cy="380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37" r:id="rId2"/>
    <p:sldLayoutId id="2147483843" r:id="rId3"/>
    <p:sldLayoutId id="2147483838" r:id="rId4"/>
    <p:sldLayoutId id="2147483839" r:id="rId5"/>
    <p:sldLayoutId id="2147483840" r:id="rId6"/>
    <p:sldLayoutId id="2147483844" r:id="rId7"/>
    <p:sldLayoutId id="2147483845" r:id="rId8"/>
    <p:sldLayoutId id="2147483846" r:id="rId9"/>
    <p:sldLayoutId id="2147483841" r:id="rId10"/>
    <p:sldLayoutId id="2147483847" r:id="rId11"/>
    <p:sldLayoutId id="2147483848" r:id="rId12"/>
  </p:sldLayoutIdLst>
  <p:txStyles>
    <p:titleStyle>
      <a:lvl1pPr algn="ctr" defTabSz="1006475" rtl="0" fontAlgn="base">
        <a:spcBef>
          <a:spcPct val="0"/>
        </a:spcBef>
        <a:spcAft>
          <a:spcPct val="0"/>
        </a:spcAft>
        <a:defRPr sz="49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defTabSz="1006475" rtl="0" fontAlgn="base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Book Antiqua" pitchFamily="18" charset="0"/>
        </a:defRPr>
      </a:lvl2pPr>
      <a:lvl3pPr algn="ctr" defTabSz="1006475" rtl="0" fontAlgn="base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Book Antiqua" pitchFamily="18" charset="0"/>
        </a:defRPr>
      </a:lvl3pPr>
      <a:lvl4pPr algn="ctr" defTabSz="1006475" rtl="0" fontAlgn="base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Book Antiqua" pitchFamily="18" charset="0"/>
        </a:defRPr>
      </a:lvl4pPr>
      <a:lvl5pPr algn="ctr" defTabSz="1006475" rtl="0" fontAlgn="base">
        <a:spcBef>
          <a:spcPct val="0"/>
        </a:spcBef>
        <a:spcAft>
          <a:spcPct val="0"/>
        </a:spcAft>
        <a:defRPr sz="4900">
          <a:solidFill>
            <a:srgbClr val="FFFFFF"/>
          </a:solidFill>
          <a:latin typeface="Book Antiqu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1625" indent="-301625" algn="l" defTabSz="1006475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635000" indent="-301625" algn="l" defTabSz="1006475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942975" indent="-250825" algn="l" defTabSz="1006475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3pPr>
      <a:lvl4pPr marL="1258888" indent="-250825" algn="l" defTabSz="1006475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611313" indent="-250825" algn="l" defTabSz="1006475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965489" indent="-251986" algn="l" defTabSz="1007943" rtl="0" eaLnBrk="1" latinLnBrk="0" hangingPunct="1">
        <a:spcBef>
          <a:spcPts val="423"/>
        </a:spcBef>
        <a:buClr>
          <a:schemeClr val="accent1"/>
        </a:buClr>
        <a:buFont typeface="Symbol" pitchFamily="18" charset="2"/>
        <a:buChar char="*"/>
        <a:defRPr sz="1500" kern="1200">
          <a:solidFill>
            <a:schemeClr val="tx2"/>
          </a:solidFill>
          <a:latin typeface="+mn-lt"/>
          <a:ea typeface="+mn-ea"/>
          <a:cs typeface="+mn-cs"/>
        </a:defRPr>
      </a:lvl6pPr>
      <a:lvl7pPr marL="2318269" indent="-251986" algn="l" defTabSz="1007943" rtl="0" eaLnBrk="1" latinLnBrk="0" hangingPunct="1">
        <a:spcBef>
          <a:spcPts val="423"/>
        </a:spcBef>
        <a:buClr>
          <a:schemeClr val="accent1"/>
        </a:buClr>
        <a:buFont typeface="Symbol" pitchFamily="18" charset="2"/>
        <a:buChar char="*"/>
        <a:defRPr sz="1500" kern="1200">
          <a:solidFill>
            <a:schemeClr val="tx2"/>
          </a:solidFill>
          <a:latin typeface="+mn-lt"/>
          <a:ea typeface="+mn-ea"/>
          <a:cs typeface="+mn-cs"/>
        </a:defRPr>
      </a:lvl7pPr>
      <a:lvl8pPr marL="2671049" indent="-251986" algn="l" defTabSz="1007943" rtl="0" eaLnBrk="1" latinLnBrk="0" hangingPunct="1">
        <a:spcBef>
          <a:spcPts val="423"/>
        </a:spcBef>
        <a:buClr>
          <a:schemeClr val="accent1"/>
        </a:buClr>
        <a:buFont typeface="Symbol" pitchFamily="18" charset="2"/>
        <a:buChar char="*"/>
        <a:defRPr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3023829" indent="-251986" algn="l" defTabSz="1007943" rtl="0" eaLnBrk="1" latinLnBrk="0" hangingPunct="1">
        <a:spcBef>
          <a:spcPts val="423"/>
        </a:spcBef>
        <a:buClr>
          <a:schemeClr val="accent1"/>
        </a:buClr>
        <a:buFont typeface="Symbol" pitchFamily="18" charset="2"/>
        <a:buChar char="*"/>
        <a:defRPr sz="15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emf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>
          <a:xfrm>
            <a:off x="4164951" y="5147989"/>
            <a:ext cx="5508799" cy="86486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Благотворительный фонд</a:t>
            </a:r>
            <a: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"</a:t>
            </a: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СИЛА ЖИЗНИ"</a:t>
            </a:r>
          </a:p>
        </p:txBody>
      </p:sp>
      <p:pic>
        <p:nvPicPr>
          <p:cNvPr id="9220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226" y="4211885"/>
            <a:ext cx="2879725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99" y="467469"/>
            <a:ext cx="9241951" cy="28803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471488" y="323453"/>
            <a:ext cx="9001125" cy="641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Развитие спортивных направлений </a:t>
            </a:r>
            <a:r>
              <a:rPr lang="ru-RU" sz="3200" b="1" dirty="0"/>
              <a:t>неолимпийских видов спорта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Реализуются </a:t>
            </a:r>
            <a:r>
              <a:rPr lang="ru-RU" dirty="0"/>
              <a:t>Проекты </a:t>
            </a:r>
            <a:r>
              <a:rPr lang="ru-RU" dirty="0" smtClean="0"/>
              <a:t>«Лучик жизни»- поддержка одаренных детей  и </a:t>
            </a:r>
            <a:r>
              <a:rPr lang="ru-RU" dirty="0"/>
              <a:t>"Штанге все возрасты покорны" </a:t>
            </a:r>
            <a:r>
              <a:rPr lang="ru-RU" dirty="0" smtClean="0"/>
              <a:t>- нацелен </a:t>
            </a:r>
            <a:r>
              <a:rPr lang="ru-RU" dirty="0"/>
              <a:t>на развитие такого спортивного направления, как "Народный жим" и </a:t>
            </a:r>
            <a:r>
              <a:rPr lang="ru-RU" dirty="0" smtClean="0"/>
              <a:t>«Жим </a:t>
            </a:r>
            <a:r>
              <a:rPr lang="ru-RU" dirty="0"/>
              <a:t>штанги </a:t>
            </a:r>
            <a:r>
              <a:rPr lang="ru-RU" dirty="0" smtClean="0"/>
              <a:t>лежа» и  </a:t>
            </a:r>
            <a:r>
              <a:rPr lang="ru-RU" dirty="0"/>
              <a:t>ориентирован на детей с </a:t>
            </a:r>
            <a:r>
              <a:rPr lang="ru-RU" dirty="0" smtClean="0"/>
              <a:t>ОВЗ, инвалидов, детей из многодетных семей, детских домов и интернатов, детей, находящихся в  </a:t>
            </a:r>
            <a:r>
              <a:rPr lang="ru-RU" dirty="0"/>
              <a:t>трудной жизненной </a:t>
            </a:r>
            <a:r>
              <a:rPr lang="ru-RU" dirty="0" smtClean="0"/>
              <a:t>ситуации. </a:t>
            </a:r>
            <a:endParaRPr lang="ru-RU" dirty="0"/>
          </a:p>
          <a:p>
            <a:pPr algn="just"/>
            <a:r>
              <a:rPr lang="ru-RU" dirty="0" smtClean="0"/>
              <a:t>Соревнования проходят в </a:t>
            </a:r>
            <a:r>
              <a:rPr lang="ru-RU" dirty="0"/>
              <a:t>детских оздоровительных лагерях, домах-интернатах, </a:t>
            </a:r>
            <a:r>
              <a:rPr lang="ru-RU" dirty="0" smtClean="0"/>
              <a:t>детдомах, на городских праздниках. </a:t>
            </a:r>
            <a:r>
              <a:rPr lang="ru-RU" dirty="0"/>
              <a:t>Детские группы участвуют в соревнованиях не только городских, выезжают за пределы Кировской области, а </a:t>
            </a:r>
            <a:r>
              <a:rPr lang="ru-RU" dirty="0" smtClean="0"/>
              <a:t>также </a:t>
            </a:r>
            <a:r>
              <a:rPr lang="ru-RU" dirty="0"/>
              <a:t>выступают на чемпионатах Международного уровня.  </a:t>
            </a:r>
            <a:endParaRPr lang="ru-RU" dirty="0" smtClean="0"/>
          </a:p>
          <a:p>
            <a:pPr algn="just"/>
            <a:r>
              <a:rPr lang="ru-RU" dirty="0"/>
              <a:t>Проект за время существования дал свои результаты</a:t>
            </a:r>
            <a:r>
              <a:rPr lang="ru-RU" dirty="0" smtClean="0"/>
              <a:t>.</a:t>
            </a:r>
            <a:r>
              <a:rPr lang="ru-RU" dirty="0"/>
              <a:t> </a:t>
            </a:r>
            <a:r>
              <a:rPr lang="ru-RU" dirty="0" smtClean="0"/>
              <a:t>Ребята, участвующие в проекте, </a:t>
            </a:r>
            <a:r>
              <a:rPr lang="ru-RU" dirty="0"/>
              <a:t>являются не только гордостью Кировской области, но и всей России.</a:t>
            </a:r>
          </a:p>
          <a:p>
            <a:pPr algn="just"/>
            <a:r>
              <a:rPr lang="ru-RU" dirty="0" smtClean="0"/>
              <a:t>Первые </a:t>
            </a:r>
            <a:r>
              <a:rPr lang="ru-RU" dirty="0"/>
              <a:t>достижения уже </a:t>
            </a:r>
            <a:r>
              <a:rPr lang="ru-RU" dirty="0" smtClean="0"/>
              <a:t>зарегистрированы, </a:t>
            </a:r>
            <a:r>
              <a:rPr lang="ru-RU" dirty="0"/>
              <a:t>как рекорды Мира и рекорды </a:t>
            </a:r>
            <a:r>
              <a:rPr lang="ru-RU" dirty="0" smtClean="0"/>
              <a:t>России. - Влад Черепанов 8 лет – ребенок-инвалид (колясочник) из многодетной семьи: в 2019г. рекорд </a:t>
            </a:r>
            <a:r>
              <a:rPr lang="ru-RU" dirty="0"/>
              <a:t>книги Гиннеса штанга 10 кг, кол-во поднятий 701 раз, установленные на территории международного детского центра «Артек» и 720 раз г. </a:t>
            </a:r>
            <a:r>
              <a:rPr lang="ru-RU" dirty="0" smtClean="0"/>
              <a:t>Екатеринбург</a:t>
            </a:r>
          </a:p>
          <a:p>
            <a:pPr algn="just"/>
            <a:r>
              <a:rPr lang="ru-RU" dirty="0" smtClean="0"/>
              <a:t>- Будина </a:t>
            </a:r>
            <a:r>
              <a:rPr lang="ru-RU" dirty="0"/>
              <a:t>Лилия 6 лет </a:t>
            </a:r>
            <a:r>
              <a:rPr lang="ru-RU" dirty="0" smtClean="0"/>
              <a:t>– ребенок из малообеспеченной многодетной семьи в 2021г. </a:t>
            </a:r>
            <a:r>
              <a:rPr lang="ru-RU" dirty="0"/>
              <a:t>– штанга 5 кг – рекорд 250 </a:t>
            </a:r>
            <a:r>
              <a:rPr lang="ru-RU" dirty="0" smtClean="0"/>
              <a:t>раз. </a:t>
            </a:r>
          </a:p>
          <a:p>
            <a:pPr algn="just"/>
            <a:r>
              <a:rPr lang="ru-RU" dirty="0" smtClean="0"/>
              <a:t>- </a:t>
            </a:r>
            <a:r>
              <a:rPr lang="ru-RU" dirty="0" err="1" smtClean="0"/>
              <a:t>Фетищев</a:t>
            </a:r>
            <a:r>
              <a:rPr lang="ru-RU" dirty="0" smtClean="0"/>
              <a:t> Юрий – ребенок-инвалид (ДЦП</a:t>
            </a:r>
            <a:r>
              <a:rPr lang="ru-RU" dirty="0"/>
              <a:t>) </a:t>
            </a:r>
            <a:r>
              <a:rPr lang="ru-RU" dirty="0" smtClean="0"/>
              <a:t>в 2019г. Участвовал в Международном турнире </a:t>
            </a:r>
            <a:r>
              <a:rPr lang="ru-RU" dirty="0"/>
              <a:t>по жиму штанги "Папа, Мама, я - </a:t>
            </a:r>
            <a:r>
              <a:rPr lang="ru-RU" dirty="0" err="1"/>
              <a:t>жимовая</a:t>
            </a:r>
            <a:r>
              <a:rPr lang="ru-RU" dirty="0"/>
              <a:t> </a:t>
            </a:r>
            <a:r>
              <a:rPr lang="ru-RU" dirty="0" smtClean="0"/>
              <a:t>семья«, </a:t>
            </a:r>
            <a:r>
              <a:rPr lang="ru-RU" dirty="0"/>
              <a:t>снимался в главной роли в фильме Ивана Охлобыстина "Временные трудности</a:t>
            </a:r>
            <a:r>
              <a:rPr lang="ru-RU" dirty="0" smtClean="0"/>
              <a:t>".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 sz="quarter"/>
          </p:nvPr>
        </p:nvSpPr>
        <p:spPr>
          <a:xfrm>
            <a:off x="503238" y="301625"/>
            <a:ext cx="9069387" cy="2254076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Развивает спортивные направления </a:t>
            </a:r>
            <a:r>
              <a:rPr lang="ru-RU" sz="2800" b="1" dirty="0" err="1" smtClean="0">
                <a:solidFill>
                  <a:schemeClr val="tx2"/>
                </a:solidFill>
              </a:rPr>
              <a:t>неолимпийских</a:t>
            </a:r>
            <a:r>
              <a:rPr lang="ru-RU" sz="2800" b="1" dirty="0" smtClean="0">
                <a:solidFill>
                  <a:schemeClr val="tx2"/>
                </a:solidFill>
              </a:rPr>
              <a:t> видов спорта  , таких  как </a:t>
            </a:r>
            <a:br>
              <a:rPr lang="ru-RU" sz="2800" b="1" dirty="0" smtClean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"Народный жим" и "Жим штанги лежа". </a:t>
            </a:r>
            <a:br>
              <a:rPr lang="ru-RU" sz="2800" b="1" dirty="0" smtClean="0">
                <a:solidFill>
                  <a:schemeClr val="tx2"/>
                </a:solidFill>
              </a:rPr>
            </a:br>
            <a:endParaRPr lang="ru-RU" sz="2800" b="1" dirty="0" smtClean="0">
              <a:solidFill>
                <a:schemeClr val="tx2"/>
              </a:solidFill>
            </a:endParaRPr>
          </a:p>
        </p:txBody>
      </p:sp>
      <p:pic>
        <p:nvPicPr>
          <p:cNvPr id="13316" name="Объект 9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119813" y="4500563"/>
            <a:ext cx="3951287" cy="3059112"/>
          </a:xfrm>
        </p:spPr>
      </p:pic>
      <p:pic>
        <p:nvPicPr>
          <p:cNvPr id="13317" name="Рисунок 1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56100"/>
            <a:ext cx="482441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Объект 15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3319" name="Рисунок 1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2041" y="1892643"/>
            <a:ext cx="3456111" cy="2888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0" y="1958169"/>
            <a:ext cx="3600152" cy="2757872"/>
          </a:xfrm>
        </p:spPr>
      </p:pic>
      <p:pic>
        <p:nvPicPr>
          <p:cNvPr id="13315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3882756" y="2183947"/>
            <a:ext cx="2477666" cy="380281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Объект 8"/>
          <p:cNvPicPr>
            <a:picLocks noGrp="1" noChangeAspect="1"/>
          </p:cNvPicPr>
          <p:nvPr>
            <p:ph sz="quarter" idx="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4643933"/>
            <a:ext cx="3816176" cy="2915742"/>
          </a:xfrm>
        </p:spPr>
      </p:pic>
      <p:sp>
        <p:nvSpPr>
          <p:cNvPr id="14338" name="Заголовок 1"/>
          <p:cNvSpPr>
            <a:spLocks noGrp="1"/>
          </p:cNvSpPr>
          <p:nvPr>
            <p:ph type="title" sz="quarter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ru-RU" smtClean="0"/>
              <a:t>Проект «Лучик жизни» </a:t>
            </a:r>
          </a:p>
        </p:txBody>
      </p:sp>
      <p:pic>
        <p:nvPicPr>
          <p:cNvPr id="14339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5776" y="1619597"/>
            <a:ext cx="3744416" cy="2664296"/>
          </a:xfrm>
        </p:spPr>
      </p:pic>
      <p:pic>
        <p:nvPicPr>
          <p:cNvPr id="10" name="Содержимое 9" descr="0T_yERFreFw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6264448" y="1619597"/>
            <a:ext cx="3816177" cy="2448272"/>
          </a:xfrm>
        </p:spPr>
      </p:pic>
      <p:pic>
        <p:nvPicPr>
          <p:cNvPr id="11" name="Рисунок 10" descr="O4Sh_CcQ5V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83864" y="4787949"/>
            <a:ext cx="3896761" cy="2771726"/>
          </a:xfrm>
          <a:prstGeom prst="rect">
            <a:avLst/>
          </a:prstGeom>
        </p:spPr>
      </p:pic>
      <p:pic>
        <p:nvPicPr>
          <p:cNvPr id="14341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3096096" y="3275781"/>
            <a:ext cx="3655014" cy="2664296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Объект 8"/>
          <p:cNvPicPr>
            <a:picLocks noGrp="1" noChangeAspect="1"/>
          </p:cNvPicPr>
          <p:nvPr>
            <p:ph sz="quarter" idx="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384550" y="1692275"/>
            <a:ext cx="3367088" cy="2657475"/>
          </a:xfrm>
        </p:spPr>
      </p:pic>
      <p:sp>
        <p:nvSpPr>
          <p:cNvPr id="15363" name="Заголовок 1"/>
          <p:cNvSpPr>
            <a:spLocks noGrp="1"/>
          </p:cNvSpPr>
          <p:nvPr>
            <p:ph type="title" sz="quarter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ru-RU" smtClean="0"/>
              <a:t>Проект «Лучик жизни» </a:t>
            </a:r>
          </a:p>
        </p:txBody>
      </p:sp>
      <p:pic>
        <p:nvPicPr>
          <p:cNvPr id="15364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4463" y="1692275"/>
            <a:ext cx="3382962" cy="2543175"/>
          </a:xfrm>
        </p:spPr>
      </p:pic>
      <p:pic>
        <p:nvPicPr>
          <p:cNvPr id="15365" name="Объект 7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527425" y="1692275"/>
            <a:ext cx="1450975" cy="2374900"/>
          </a:xfrm>
        </p:spPr>
      </p:pic>
      <p:pic>
        <p:nvPicPr>
          <p:cNvPr id="15366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696075" y="1692275"/>
            <a:ext cx="3384550" cy="2543175"/>
          </a:xfrm>
        </p:spPr>
      </p:pic>
      <p:pic>
        <p:nvPicPr>
          <p:cNvPr id="15367" name="Рисунок 1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0638" y="4278313"/>
            <a:ext cx="3405188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Рисунок 1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80175" y="4235450"/>
            <a:ext cx="3622675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Рисунок 10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95625" y="4278313"/>
            <a:ext cx="3384550" cy="303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03238" y="1619250"/>
            <a:ext cx="4425950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7638" rIns="0" bIns="0"/>
          <a:lstStyle>
            <a:lvl1pPr marL="431800" indent="-3238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marL="107938" indent="0" algn="ctr" defTabSz="449216">
              <a:spcAft>
                <a:spcPts val="1425"/>
              </a:spcAft>
              <a:buSzPct val="45000"/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000" b="1" dirty="0" smtClean="0"/>
              <a:t>Черепанов Влад</a:t>
            </a:r>
            <a:br>
              <a:rPr lang="ru-RU" sz="2000" b="1" dirty="0" smtClean="0"/>
            </a:br>
            <a:r>
              <a:rPr lang="ru-RU" sz="1700" dirty="0" smtClean="0"/>
              <a:t>Рекордсмен Книги рекордов Гиннесса </a:t>
            </a:r>
          </a:p>
          <a:p>
            <a:pPr algn="ctr" defTabSz="449216"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endParaRPr lang="ru-RU" sz="1700" dirty="0" smtClean="0"/>
          </a:p>
          <a:p>
            <a:pPr algn="ctr" defTabSz="449216"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endParaRPr lang="ru-RU" sz="1700" dirty="0" smtClean="0"/>
          </a:p>
          <a:p>
            <a:pPr algn="ctr" defTabSz="449216"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endParaRPr lang="en-US" sz="1400" dirty="0" smtClean="0"/>
          </a:p>
          <a:p>
            <a:pPr marL="107950" indent="0" algn="ctr" defTabSz="449216">
              <a:spcAft>
                <a:spcPts val="1425"/>
              </a:spcAft>
              <a:buSzPct val="45000"/>
              <a:defRPr/>
            </a:pPr>
            <a:endParaRPr lang="en-US" sz="1400" dirty="0"/>
          </a:p>
          <a:p>
            <a:pPr algn="ctr" defTabSz="449216"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endParaRPr lang="en-US" sz="1400" dirty="0" smtClean="0"/>
          </a:p>
          <a:p>
            <a:pPr algn="r" defTabSz="449216"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endParaRPr lang="ru-RU" sz="1400" dirty="0" smtClean="0"/>
          </a:p>
          <a:p>
            <a:pPr marL="107938" indent="0" defTabSz="449216">
              <a:spcAft>
                <a:spcPts val="1425"/>
              </a:spcAft>
              <a:buSzPct val="45000"/>
              <a:defRPr/>
            </a:pPr>
            <a:endParaRPr lang="ru-RU" sz="1400" dirty="0" smtClean="0"/>
          </a:p>
          <a:p>
            <a:pPr marL="107938" indent="0" algn="r" defTabSz="449216">
              <a:spcAft>
                <a:spcPts val="1425"/>
              </a:spcAft>
              <a:buSzPct val="45000"/>
              <a:defRPr/>
            </a:pP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en-US" sz="1400" dirty="0" smtClean="0"/>
              <a:t>     </a:t>
            </a:r>
            <a:r>
              <a:rPr lang="ru-RU" sz="1400" b="1" dirty="0" smtClean="0"/>
              <a:t> </a:t>
            </a:r>
          </a:p>
          <a:p>
            <a:pPr algn="r" defTabSz="449216"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endParaRPr lang="ru-RU" sz="1700" dirty="0" smtClean="0"/>
          </a:p>
          <a:p>
            <a:pPr algn="r" defTabSz="449216">
              <a:spcAft>
                <a:spcPts val="1425"/>
              </a:spcAft>
              <a:buSzPct val="45000"/>
              <a:buFont typeface="Wingdings" charset="2"/>
              <a:buChar char=""/>
              <a:defRPr/>
            </a:pPr>
            <a:endParaRPr lang="ru-RU" sz="1700" dirty="0" smtClean="0"/>
          </a:p>
        </p:txBody>
      </p:sp>
      <p:sp>
        <p:nvSpPr>
          <p:cNvPr id="3073" name="Rectangle 1"/>
          <p:cNvSpPr>
            <a:spLocks noGrp="1" noChangeArrowheads="1"/>
          </p:cNvSpPr>
          <p:nvPr>
            <p:ph type="title" sz="quarter"/>
          </p:nvPr>
        </p:nvSpPr>
        <p:spPr>
          <a:xfrm>
            <a:off x="503238" y="179388"/>
            <a:ext cx="9070975" cy="2727325"/>
          </a:xfrm>
        </p:spPr>
        <p:txBody>
          <a:bodyPr tIns="17638" rtlCol="0">
            <a:normAutofit fontScale="90000"/>
          </a:bodyPr>
          <a:lstStyle/>
          <a:p>
            <a:pPr defTabSz="1007838" fontAlgn="auto">
              <a:spcAft>
                <a:spcPts val="0"/>
              </a:spcAft>
              <a:tabLst>
                <a:tab pos="723825" algn="l"/>
                <a:tab pos="1447649" algn="l"/>
                <a:tab pos="2171475" algn="l"/>
                <a:tab pos="2895300" algn="l"/>
                <a:tab pos="3619124" algn="l"/>
                <a:tab pos="4342950" algn="l"/>
                <a:tab pos="5066775" algn="l"/>
                <a:tab pos="5790600" algn="l"/>
                <a:tab pos="6514424" algn="l"/>
                <a:tab pos="7238250" algn="l"/>
                <a:tab pos="7962075" algn="l"/>
                <a:tab pos="8685899" algn="l"/>
              </a:tabLst>
              <a:defRPr/>
            </a:pP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000" b="1" dirty="0" smtClean="0"/>
              <a:t>При поддержке союза спортсменов и спортивных организаций</a:t>
            </a:r>
            <a:br>
              <a:rPr lang="ru-RU" sz="2000" b="1" dirty="0" smtClean="0"/>
            </a:br>
            <a:r>
              <a:rPr lang="ru-RU" sz="2000" b="1" dirty="0" smtClean="0"/>
              <a:t> национальных видов спорта.  Президент Союза СНВС Санин С.А.</a:t>
            </a:r>
            <a:br>
              <a:rPr lang="ru-RU" sz="2000" b="1" dirty="0" smtClean="0"/>
            </a:br>
            <a:r>
              <a:rPr lang="ru-RU" sz="2000" b="1" dirty="0" smtClean="0"/>
              <a:t>« КЛУБ  ЮНЫХ  РЕКОРДСМЕНОВ»</a:t>
            </a:r>
            <a:br>
              <a:rPr lang="ru-RU" sz="2000" b="1" dirty="0" smtClean="0"/>
            </a:br>
            <a:r>
              <a:rPr lang="ru-RU" sz="2000" b="1" dirty="0" smtClean="0"/>
              <a:t>Сайт: СНВС.РФ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 smtClean="0"/>
          </a:p>
        </p:txBody>
      </p:sp>
      <p:pic>
        <p:nvPicPr>
          <p:cNvPr id="16388" name="Picture 15" descr="E:\Новая папка\vCgOoJKZVf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64500" y="5075238"/>
            <a:ext cx="17145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 Box 3"/>
          <p:cNvSpPr txBox="1">
            <a:spLocks noChangeArrowheads="1"/>
          </p:cNvSpPr>
          <p:nvPr/>
        </p:nvSpPr>
        <p:spPr bwMode="auto">
          <a:xfrm>
            <a:off x="5256213" y="1797050"/>
            <a:ext cx="4752975" cy="2379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19402" rIns="0" bIns="0"/>
          <a:lstStyle/>
          <a:p>
            <a:pPr marL="431800" indent="-323850">
              <a:spcAft>
                <a:spcPts val="1425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ru-RU">
                <a:solidFill>
                  <a:srgbClr val="000000"/>
                </a:solidFill>
              </a:rPr>
              <a:t>    </a:t>
            </a:r>
            <a:br>
              <a:rPr lang="ru-RU">
                <a:solidFill>
                  <a:srgbClr val="000000"/>
                </a:solidFill>
              </a:rPr>
            </a:br>
            <a:r>
              <a:rPr lang="ru-RU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125" y="2451100"/>
            <a:ext cx="4765675" cy="4352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6391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6500" y="1619250"/>
            <a:ext cx="4919663" cy="3567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6392" name="AutoShape 12" descr="C:\Users\User\Pictures\i.webp"/>
          <p:cNvSpPr>
            <a:spLocks noChangeAspect="1" noChangeArrowheads="1"/>
          </p:cNvSpPr>
          <p:nvPr/>
        </p:nvSpPr>
        <p:spPr bwMode="auto">
          <a:xfrm>
            <a:off x="155575" y="-1333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6" rIns="91430" bIns="45716"/>
          <a:lstStyle/>
          <a:p>
            <a:endParaRPr lang="ru-RU"/>
          </a:p>
        </p:txBody>
      </p:sp>
      <p:sp>
        <p:nvSpPr>
          <p:cNvPr id="16393" name="Text Box 4"/>
          <p:cNvSpPr txBox="1">
            <a:spLocks noChangeArrowheads="1"/>
          </p:cNvSpPr>
          <p:nvPr/>
        </p:nvSpPr>
        <p:spPr bwMode="auto">
          <a:xfrm>
            <a:off x="6062663" y="5219700"/>
            <a:ext cx="4033837" cy="2254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21165" rIns="0" bIns="0"/>
          <a:lstStyle/>
          <a:p>
            <a:pPr marL="431800" indent="-323850">
              <a:spcAft>
                <a:spcPts val="1425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>
                <a:solidFill>
                  <a:srgbClr val="000000"/>
                </a:solidFill>
              </a:rPr>
              <a:t/>
            </a:r>
            <a:br>
              <a:rPr lang="ru-RU">
                <a:solidFill>
                  <a:srgbClr val="000000"/>
                </a:solidFill>
              </a:rPr>
            </a:br>
            <a:r>
              <a:rPr lang="ru-RU" sz="2000">
                <a:solidFill>
                  <a:srgbClr val="000000"/>
                </a:solidFill>
              </a:rPr>
              <a:t>Спортивный цикл</a:t>
            </a:r>
            <a:br>
              <a:rPr lang="ru-RU" sz="2000">
                <a:solidFill>
                  <a:srgbClr val="000000"/>
                </a:solidFill>
              </a:rPr>
            </a:br>
            <a:r>
              <a:rPr lang="ru-RU" sz="2000">
                <a:solidFill>
                  <a:srgbClr val="000000"/>
                </a:solidFill>
              </a:rPr>
              <a:t>      спортсмена</a:t>
            </a:r>
            <a:endParaRPr lang="ru-RU" sz="2000" b="1">
              <a:solidFill>
                <a:srgbClr val="002060"/>
              </a:solidFill>
            </a:endParaRPr>
          </a:p>
          <a:p>
            <a:pPr marL="431800" indent="-323850" algn="ctr">
              <a:spcAft>
                <a:spcPts val="1425"/>
              </a:spcAft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sz="2000">
                <a:solidFill>
                  <a:srgbClr val="000000"/>
                </a:solidFill>
              </a:rPr>
              <a:t/>
            </a:r>
            <a:br>
              <a:rPr lang="ru-RU" sz="2000">
                <a:solidFill>
                  <a:srgbClr val="000000"/>
                </a:solidFill>
              </a:rPr>
            </a:br>
            <a:r>
              <a:rPr lang="ru-RU" sz="2000">
                <a:solidFill>
                  <a:srgbClr val="000000"/>
                </a:solidFill>
              </a:rPr>
              <a:t>        </a:t>
            </a:r>
            <a:endParaRPr lang="ru-RU" b="1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478</TotalTime>
  <Words>274</Words>
  <Application>Microsoft Office PowerPoint</Application>
  <PresentationFormat>Произвольный</PresentationFormat>
  <Paragraphs>26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6" baseType="lpstr">
      <vt:lpstr>Microsoft YaHei</vt:lpstr>
      <vt:lpstr>Arial</vt:lpstr>
      <vt:lpstr>Arial Black</vt:lpstr>
      <vt:lpstr>Arial Unicode MS</vt:lpstr>
      <vt:lpstr>Book Antiqua</vt:lpstr>
      <vt:lpstr>Century Gothic</vt:lpstr>
      <vt:lpstr>Symbol</vt:lpstr>
      <vt:lpstr>Times New Roman</vt:lpstr>
      <vt:lpstr>Wingdings</vt:lpstr>
      <vt:lpstr>Волна</vt:lpstr>
      <vt:lpstr>Благотворительный фонд "СИЛА ЖИЗНИ"</vt:lpstr>
      <vt:lpstr>Презентация PowerPoint</vt:lpstr>
      <vt:lpstr>Развивает спортивные направления неолимпийских видов спорта  , таких  как  "Народный жим" и "Жим штанги лежа".  </vt:lpstr>
      <vt:lpstr>Проект «Лучик жизни» </vt:lpstr>
      <vt:lpstr>Проект «Лучик жизни» </vt:lpstr>
      <vt:lpstr>  При поддержке союза спортсменов и спортивных организаций  национальных видов спорта.  Президент Союза СНВС Санин С.А. « КЛУБ  ЮНЫХ  РЕКОРДСМЕНОВ» Сайт: СНВС.РФ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 поддержке союза спортсменов и спортивных организаций национальных видов спорта  идеи КЛУБА ЮНЫХ РЕКОРДСМЕНОВ Президент Дегтярев В.Г.  Сайт: СНВС.РФ</dc:title>
  <dc:creator>Алёна</dc:creator>
  <cp:lastModifiedBy>user</cp:lastModifiedBy>
  <cp:revision>45</cp:revision>
  <cp:lastPrinted>1601-01-01T00:00:00Z</cp:lastPrinted>
  <dcterms:created xsi:type="dcterms:W3CDTF">2019-09-20T08:53:58Z</dcterms:created>
  <dcterms:modified xsi:type="dcterms:W3CDTF">2022-04-12T15:03:53Z</dcterms:modified>
</cp:coreProperties>
</file>